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7" r:id="rId6"/>
    <p:sldId id="268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1D830-4D45-4447-A03C-C9DFD87297C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E46F7-7541-4B6E-AC3A-45D376A4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7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7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54C9-7D51-44A7-BD7D-EA81BDE1EC6D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A428-1D51-43D7-A1BB-5AA2330E6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33CC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899" y="1608571"/>
            <a:ext cx="4884201" cy="190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82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the most important/pressing question you would like to address in a ONE-HEALTH research proposal 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21839"/>
            <a:ext cx="10515600" cy="405512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and how we can get support from PRESTO</a:t>
            </a:r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6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177" y="856312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33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Assoc. Prof. Anucha Sirimalaisuwan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Department of Veterinary Biosciences </a:t>
            </a:r>
          </a:p>
          <a:p>
            <a:pPr marL="0" indent="0">
              <a:buNone/>
            </a:pPr>
            <a:r>
              <a:rPr lang="en-US" dirty="0"/>
              <a:t>	and Veterinary Public Health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Faculty of Veterinary Medicine, Chiang Mai University</a:t>
            </a:r>
          </a:p>
          <a:p>
            <a:endParaRPr lang="en-US" dirty="0"/>
          </a:p>
        </p:txBody>
      </p:sp>
      <p:pic>
        <p:nvPicPr>
          <p:cNvPr id="5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231" y="560098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3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research do you conduct?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research</a:t>
            </a:r>
          </a:p>
          <a:p>
            <a:r>
              <a:rPr lang="en-US" dirty="0"/>
              <a:t>What research questions do you want to address?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Survey of specific zoonotic disease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Epidemiology of important zoonotic disease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Effects of environment changes on infection biology.</a:t>
            </a:r>
          </a:p>
        </p:txBody>
      </p:sp>
      <p:pic>
        <p:nvPicPr>
          <p:cNvPr id="4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231" y="560098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73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9544"/>
            <a:ext cx="9770918" cy="1130590"/>
          </a:xfrm>
        </p:spPr>
        <p:txBody>
          <a:bodyPr/>
          <a:lstStyle/>
          <a:p>
            <a:r>
              <a:rPr lang="en-US" dirty="0"/>
              <a:t>How do you conduct research?00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Human resources: what expertise, staff </a:t>
            </a:r>
          </a:p>
          <a:p>
            <a:r>
              <a:rPr lang="en-US" dirty="0">
                <a:solidFill>
                  <a:srgbClr val="FF0000"/>
                </a:solidFill>
              </a:rPr>
              <a:t>3 Departments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Research groups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Center for elephant and wildlife health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Research center of VPH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Collaboration with DLD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Environment-facilities: infrastructure, equipment?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Central Lab : BSL enhanced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Bacteriology : VITEK2®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Virology : viral isolation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Molecular biology : Real time PCR</a:t>
            </a:r>
          </a:p>
        </p:txBody>
      </p:sp>
      <p:pic>
        <p:nvPicPr>
          <p:cNvPr id="4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231" y="560098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65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เนื้อหา 4">
            <a:extLst>
              <a:ext uri="{FF2B5EF4-FFF2-40B4-BE49-F238E27FC236}">
                <a16:creationId xmlns:a16="http://schemas.microsoft.com/office/drawing/2014/main" id="{4C266E6B-F8D9-CF1B-F25F-B65386BF72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27" y="334544"/>
            <a:ext cx="1286666" cy="2047944"/>
          </a:xfrm>
        </p:spPr>
      </p:pic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C40C25A-41CA-DB27-0298-C7BDD538415A}"/>
              </a:ext>
            </a:extLst>
          </p:cNvPr>
          <p:cNvSpPr txBox="1"/>
          <p:nvPr/>
        </p:nvSpPr>
        <p:spPr>
          <a:xfrm>
            <a:off x="1579899" y="1426637"/>
            <a:ext cx="39491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Asst. Prof. Dr.  </a:t>
            </a:r>
            <a:r>
              <a:rPr lang="en-US" dirty="0" err="1">
                <a:solidFill>
                  <a:srgbClr val="FF0000"/>
                </a:solidFill>
              </a:rPr>
              <a:t>Sahtchai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Tangtrongsup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Vector borne disease</a:t>
            </a:r>
            <a:endParaRPr lang="th-TH" dirty="0"/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303081B1-F09B-1162-87D8-DFC9481B0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88" y="2296817"/>
            <a:ext cx="1286666" cy="2225010"/>
          </a:xfrm>
          <a:prstGeom prst="rect">
            <a:avLst/>
          </a:prstGeom>
        </p:spPr>
      </p:pic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610F3E9C-588A-4B3B-2166-0AAF2A48A127}"/>
              </a:ext>
            </a:extLst>
          </p:cNvPr>
          <p:cNvSpPr txBox="1"/>
          <p:nvPr/>
        </p:nvSpPr>
        <p:spPr>
          <a:xfrm>
            <a:off x="2680622" y="344420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err="1">
                <a:solidFill>
                  <a:srgbClr val="FF0000"/>
                </a:solidFill>
              </a:rPr>
              <a:t>Thattawan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Kaewsakorn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Pathologist, Laboratory animal expert</a:t>
            </a:r>
            <a:endParaRPr lang="th-TH" dirty="0"/>
          </a:p>
        </p:txBody>
      </p:sp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C03757EE-6DD8-E7AD-5E03-7B50999C12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4" y="4244828"/>
            <a:ext cx="1340316" cy="2155665"/>
          </a:xfrm>
          <a:prstGeom prst="rect">
            <a:avLst/>
          </a:prstGeom>
        </p:spPr>
      </p:pic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42E9106A-F27A-0B44-399C-4604660B38AB}"/>
              </a:ext>
            </a:extLst>
          </p:cNvPr>
          <p:cNvSpPr txBox="1"/>
          <p:nvPr/>
        </p:nvSpPr>
        <p:spPr>
          <a:xfrm>
            <a:off x="1648093" y="5972707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Assoc. Prof. Dr. </a:t>
            </a:r>
            <a:r>
              <a:rPr lang="en-US" dirty="0" err="1">
                <a:solidFill>
                  <a:srgbClr val="FF0000"/>
                </a:solidFill>
              </a:rPr>
              <a:t>Krisadakorn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Prinkprao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Virologist, Pathologist</a:t>
            </a:r>
            <a:endParaRPr lang="th-TH" dirty="0"/>
          </a:p>
        </p:txBody>
      </p:sp>
      <p:pic>
        <p:nvPicPr>
          <p:cNvPr id="17" name="รูปภาพ 16">
            <a:extLst>
              <a:ext uri="{FF2B5EF4-FFF2-40B4-BE49-F238E27FC236}">
                <a16:creationId xmlns:a16="http://schemas.microsoft.com/office/drawing/2014/main" id="{08186190-869F-B60E-21C4-45F8CB3104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80" y="156383"/>
            <a:ext cx="1290644" cy="2160112"/>
          </a:xfrm>
          <a:prstGeom prst="rect">
            <a:avLst/>
          </a:prstGeom>
        </p:spPr>
      </p:pic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6BC5AD68-BB70-9173-DD22-D0AAB4B9333F}"/>
              </a:ext>
            </a:extLst>
          </p:cNvPr>
          <p:cNvSpPr txBox="1"/>
          <p:nvPr/>
        </p:nvSpPr>
        <p:spPr>
          <a:xfrm>
            <a:off x="4517499" y="1670164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Assoc. Prof. Dr. Anucha </a:t>
            </a:r>
            <a:r>
              <a:rPr lang="en-US" dirty="0" err="1">
                <a:solidFill>
                  <a:srgbClr val="FF0000"/>
                </a:solidFill>
              </a:rPr>
              <a:t>Sirimalaisuwan</a:t>
            </a:r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Zoonoses, emerging zoonoses</a:t>
            </a:r>
            <a:endParaRPr lang="th-TH" dirty="0"/>
          </a:p>
        </p:txBody>
      </p:sp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9C880BA0-1274-9D4E-A100-242C7985EA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028" y="2413343"/>
            <a:ext cx="1464222" cy="2134588"/>
          </a:xfrm>
          <a:prstGeom prst="rect">
            <a:avLst/>
          </a:prstGeom>
        </p:spPr>
      </p:pic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85946919-EF12-6405-1B1A-8E749681C9D1}"/>
              </a:ext>
            </a:extLst>
          </p:cNvPr>
          <p:cNvSpPr txBox="1"/>
          <p:nvPr/>
        </p:nvSpPr>
        <p:spPr>
          <a:xfrm>
            <a:off x="4209888" y="4135761"/>
            <a:ext cx="53425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Assoc. Prof. Dr. </a:t>
            </a:r>
            <a:r>
              <a:rPr lang="en-US" dirty="0" err="1">
                <a:solidFill>
                  <a:srgbClr val="FF0000"/>
                </a:solidFill>
              </a:rPr>
              <a:t>Saruda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Tiwanuntakorn</a:t>
            </a:r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Vector borne disease</a:t>
            </a:r>
            <a:endParaRPr lang="th-TH" dirty="0"/>
          </a:p>
        </p:txBody>
      </p:sp>
      <p:pic>
        <p:nvPicPr>
          <p:cNvPr id="25" name="รูปภาพ 24">
            <a:extLst>
              <a:ext uri="{FF2B5EF4-FFF2-40B4-BE49-F238E27FC236}">
                <a16:creationId xmlns:a16="http://schemas.microsoft.com/office/drawing/2014/main" id="{166B7D85-35AD-981E-04EA-AB69224E2F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706" y="4723412"/>
            <a:ext cx="1425975" cy="2134588"/>
          </a:xfrm>
          <a:prstGeom prst="rect">
            <a:avLst/>
          </a:prstGeom>
        </p:spPr>
      </p:pic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F2577022-6687-BA33-FA05-1D4D8A3D8609}"/>
              </a:ext>
            </a:extLst>
          </p:cNvPr>
          <p:cNvSpPr txBox="1"/>
          <p:nvPr/>
        </p:nvSpPr>
        <p:spPr>
          <a:xfrm>
            <a:off x="4209888" y="5998811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err="1">
                <a:solidFill>
                  <a:srgbClr val="FF0000"/>
                </a:solidFill>
              </a:rPr>
              <a:t>Sasisophin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Chailangkarn</a:t>
            </a:r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Parasitologist</a:t>
            </a:r>
            <a:endParaRPr lang="th-TH" dirty="0"/>
          </a:p>
        </p:txBody>
      </p:sp>
      <p:pic>
        <p:nvPicPr>
          <p:cNvPr id="2" name="Picture 2" descr="สมัครงาน">
            <a:extLst>
              <a:ext uri="{FF2B5EF4-FFF2-40B4-BE49-F238E27FC236}">
                <a16:creationId xmlns:a16="http://schemas.microsoft.com/office/drawing/2014/main" id="{E50DFEE8-3773-33DA-44D0-9A385EA5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2" y="238962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CAB77995-92B4-8C15-5A57-C90EEE6FA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18" y="289420"/>
            <a:ext cx="2000250" cy="2286000"/>
          </a:xfrm>
          <a:prstGeom prst="rect">
            <a:avLst/>
          </a:prstGeom>
        </p:spPr>
      </p:pic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C65CA59-7932-4346-8289-783DE68D30D9}"/>
              </a:ext>
            </a:extLst>
          </p:cNvPr>
          <p:cNvSpPr txBox="1"/>
          <p:nvPr/>
        </p:nvSpPr>
        <p:spPr>
          <a:xfrm>
            <a:off x="2281107" y="1432420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err="1">
                <a:solidFill>
                  <a:srgbClr val="FF0000"/>
                </a:solidFill>
              </a:rPr>
              <a:t>Chanaporn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Suttinant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Entomologist</a:t>
            </a:r>
            <a:endParaRPr lang="th-TH" dirty="0"/>
          </a:p>
        </p:txBody>
      </p:sp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FD322EF8-A410-E203-A6FD-A8DAFDC6F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184" y="289420"/>
            <a:ext cx="1462122" cy="1986048"/>
          </a:xfrm>
          <a:prstGeom prst="rect">
            <a:avLst/>
          </a:prstGeom>
        </p:spPr>
      </p:pic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F34BCB96-F2CF-6BE6-33BA-314737E3C0DF}"/>
              </a:ext>
            </a:extLst>
          </p:cNvPr>
          <p:cNvSpPr txBox="1"/>
          <p:nvPr/>
        </p:nvSpPr>
        <p:spPr>
          <a:xfrm>
            <a:off x="4104314" y="1509310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Assoc. Prof. Dr. </a:t>
            </a:r>
            <a:r>
              <a:rPr lang="en-US" dirty="0" err="1">
                <a:solidFill>
                  <a:srgbClr val="FF0000"/>
                </a:solidFill>
              </a:rPr>
              <a:t>Veerasak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Punyapornwittaya</a:t>
            </a:r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Epidemiologist</a:t>
            </a:r>
            <a:endParaRPr lang="th-TH" dirty="0"/>
          </a:p>
        </p:txBody>
      </p:sp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0F888D21-D9AB-438A-775D-684E9B773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025" y="2537225"/>
            <a:ext cx="1410748" cy="1916266"/>
          </a:xfrm>
          <a:prstGeom prst="rect">
            <a:avLst/>
          </a:prstGeom>
        </p:spPr>
      </p:pic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6FD37C03-4FDA-7EAD-AB05-18F45E26AB12}"/>
              </a:ext>
            </a:extLst>
          </p:cNvPr>
          <p:cNvSpPr txBox="1"/>
          <p:nvPr/>
        </p:nvSpPr>
        <p:spPr>
          <a:xfrm>
            <a:off x="2829569" y="3315387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err="1">
                <a:solidFill>
                  <a:srgbClr val="FF0000"/>
                </a:solidFill>
              </a:rPr>
              <a:t>Thawatchai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Singhla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TB in cattle</a:t>
            </a:r>
            <a:endParaRPr lang="th-TH" dirty="0"/>
          </a:p>
        </p:txBody>
      </p:sp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35B90B31-46CB-D033-F38F-A83DBE5293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392" y="2360420"/>
            <a:ext cx="1524040" cy="2137160"/>
          </a:xfrm>
          <a:prstGeom prst="rect">
            <a:avLst/>
          </a:prstGeom>
        </p:spPr>
      </p:pic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D825C33F-AA39-E22C-C745-28CA49690DB3}"/>
              </a:ext>
            </a:extLst>
          </p:cNvPr>
          <p:cNvSpPr txBox="1"/>
          <p:nvPr/>
        </p:nvSpPr>
        <p:spPr>
          <a:xfrm>
            <a:off x="5239007" y="3737287"/>
            <a:ext cx="36509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Asst. Prof. Dr. Kannika Na Lampang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Epidemiologist</a:t>
            </a:r>
            <a:endParaRPr lang="th-TH" dirty="0"/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F4D9B483-8B88-D006-1C5A-0B047A3BFB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006" y="4184824"/>
            <a:ext cx="1524041" cy="2383756"/>
          </a:xfrm>
          <a:prstGeom prst="rect">
            <a:avLst/>
          </a:prstGeom>
        </p:spPr>
      </p:pic>
      <p:sp>
        <p:nvSpPr>
          <p:cNvPr id="25" name="กล่องข้อความ 24">
            <a:extLst>
              <a:ext uri="{FF2B5EF4-FFF2-40B4-BE49-F238E27FC236}">
                <a16:creationId xmlns:a16="http://schemas.microsoft.com/office/drawing/2014/main" id="{AE60731F-EF31-B7C1-6D3F-4501AC50D30A}"/>
              </a:ext>
            </a:extLst>
          </p:cNvPr>
          <p:cNvSpPr txBox="1"/>
          <p:nvPr/>
        </p:nvSpPr>
        <p:spPr>
          <a:xfrm>
            <a:off x="4308404" y="5694325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Asst. Prof. Dr. </a:t>
            </a:r>
            <a:r>
              <a:rPr lang="en-US" dirty="0" err="1">
                <a:solidFill>
                  <a:srgbClr val="FF0000"/>
                </a:solidFill>
              </a:rPr>
              <a:t>Warangkana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Chaisawwong</a:t>
            </a:r>
            <a:endParaRPr lang="en-US" dirty="0">
              <a:solidFill>
                <a:srgbClr val="FF0000"/>
              </a:solidFill>
            </a:endParaRPr>
          </a:p>
          <a:p>
            <a:pPr algn="r"/>
            <a:r>
              <a:rPr lang="en-US" dirty="0">
                <a:solidFill>
                  <a:srgbClr val="FF0000"/>
                </a:solidFill>
              </a:rPr>
              <a:t>Epidemiologist</a:t>
            </a:r>
            <a:endParaRPr lang="th-TH" dirty="0"/>
          </a:p>
        </p:txBody>
      </p:sp>
      <p:pic>
        <p:nvPicPr>
          <p:cNvPr id="27" name="รูปภาพ 26">
            <a:extLst>
              <a:ext uri="{FF2B5EF4-FFF2-40B4-BE49-F238E27FC236}">
                <a16:creationId xmlns:a16="http://schemas.microsoft.com/office/drawing/2014/main" id="{61CEFE23-8467-F457-AE94-58BC455AB7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53" y="4453491"/>
            <a:ext cx="1524041" cy="2213489"/>
          </a:xfrm>
          <a:prstGeom prst="rect">
            <a:avLst/>
          </a:prstGeom>
        </p:spPr>
      </p:pic>
      <p:sp>
        <p:nvSpPr>
          <p:cNvPr id="29" name="กล่องข้อความ 28">
            <a:extLst>
              <a:ext uri="{FF2B5EF4-FFF2-40B4-BE49-F238E27FC236}">
                <a16:creationId xmlns:a16="http://schemas.microsoft.com/office/drawing/2014/main" id="{BCE87FBC-745E-9713-7A1C-CAA54BC3B36B}"/>
              </a:ext>
            </a:extLst>
          </p:cNvPr>
          <p:cNvSpPr txBox="1"/>
          <p:nvPr/>
        </p:nvSpPr>
        <p:spPr>
          <a:xfrm>
            <a:off x="1688284" y="591414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Assoc. Prof. Dr. </a:t>
            </a:r>
            <a:r>
              <a:rPr lang="en-US" dirty="0" err="1">
                <a:solidFill>
                  <a:srgbClr val="FF0000"/>
                </a:solidFill>
              </a:rPr>
              <a:t>Natawotti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Sathitmathee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Vector borne disease, Vaccinologist</a:t>
            </a:r>
            <a:endParaRPr lang="th-TH" dirty="0"/>
          </a:p>
        </p:txBody>
      </p:sp>
      <p:pic>
        <p:nvPicPr>
          <p:cNvPr id="2" name="Picture 2" descr="สมัครงาน">
            <a:extLst>
              <a:ext uri="{FF2B5EF4-FFF2-40B4-BE49-F238E27FC236}">
                <a16:creationId xmlns:a16="http://schemas.microsoft.com/office/drawing/2014/main" id="{DC35E47D-3804-F0E8-17CA-924198A1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458" y="240374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34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0818" cy="1141557"/>
          </a:xfrm>
        </p:spPr>
        <p:txBody>
          <a:bodyPr>
            <a:normAutofit fontScale="90000"/>
          </a:bodyPr>
          <a:lstStyle/>
          <a:p>
            <a:r>
              <a:rPr lang="en-US" dirty="0"/>
              <a:t>How would you like to contribute to a research proposal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Expertise in bacterial and viral </a:t>
            </a:r>
            <a:r>
              <a:rPr lang="en-US" dirty="0" err="1">
                <a:solidFill>
                  <a:srgbClr val="FF0000"/>
                </a:solidFill>
              </a:rPr>
              <a:t>zoonoses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Conventional and molecular methods for the detection of agents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Zoonoses</a:t>
            </a:r>
            <a:r>
              <a:rPr lang="en-US" dirty="0">
                <a:solidFill>
                  <a:srgbClr val="FF0000"/>
                </a:solidFill>
              </a:rPr>
              <a:t> control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Develop </a:t>
            </a:r>
            <a:r>
              <a:rPr lang="en-US" dirty="0">
                <a:solidFill>
                  <a:srgbClr val="FF0000"/>
                </a:solidFill>
              </a:rPr>
              <a:t>proposal,  collect and analyze samples / data analysis.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177" y="560098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772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E5283-902A-D647-A931-1AC31F03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you like to improve your research/activities?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CB5B67-A697-C24D-81F8-1CE1D8D6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1990"/>
            <a:ext cx="10515600" cy="4158155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More collaboration </a:t>
            </a:r>
            <a:r>
              <a:rPr lang="fr-FR" dirty="0" err="1">
                <a:solidFill>
                  <a:srgbClr val="FF0000"/>
                </a:solidFill>
              </a:rPr>
              <a:t>between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partners</a:t>
            </a:r>
            <a:r>
              <a:rPr lang="fr-FR" dirty="0">
                <a:solidFill>
                  <a:srgbClr val="FF0000"/>
                </a:solidFill>
              </a:rPr>
              <a:t> in </a:t>
            </a:r>
            <a:r>
              <a:rPr lang="fr-FR" dirty="0" err="1">
                <a:solidFill>
                  <a:srgbClr val="FF0000"/>
                </a:solidFill>
              </a:rPr>
              <a:t>Mekong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subregion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177" y="753281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1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CA798-4AC2-6E4D-93DF-426A3CD5B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knowledge gaps would you like to address?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1FC5B-992A-024D-B4BF-E964DECFB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err="1">
                <a:solidFill>
                  <a:srgbClr val="FF0000"/>
                </a:solidFill>
              </a:rPr>
              <a:t>Diseases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ecosytem</a:t>
            </a:r>
            <a:r>
              <a:rPr lang="fr-FR" dirty="0">
                <a:solidFill>
                  <a:srgbClr val="FF0000"/>
                </a:solidFill>
              </a:rPr>
              <a:t> in </a:t>
            </a:r>
            <a:r>
              <a:rPr lang="fr-FR" dirty="0" err="1">
                <a:solidFill>
                  <a:srgbClr val="FF0000"/>
                </a:solidFill>
              </a:rPr>
              <a:t>wildlife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2" descr="สมัครงา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177" y="856312"/>
            <a:ext cx="3250823" cy="126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9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329</Words>
  <Application>Microsoft Office PowerPoint</Application>
  <PresentationFormat>แบบจอกว้าง</PresentationFormat>
  <Paragraphs>65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Office Theme</vt:lpstr>
      <vt:lpstr>งานนำเสนอ PowerPoint</vt:lpstr>
      <vt:lpstr>งานนำเสนอ PowerPoint</vt:lpstr>
      <vt:lpstr>What research do you conduct?</vt:lpstr>
      <vt:lpstr>How do you conduct research?00</vt:lpstr>
      <vt:lpstr>งานนำเสนอ PowerPoint</vt:lpstr>
      <vt:lpstr>งานนำเสนอ PowerPoint</vt:lpstr>
      <vt:lpstr>How would you like to contribute to a research proposal ?</vt:lpstr>
      <vt:lpstr>How would you like to improve your research/activities?</vt:lpstr>
      <vt:lpstr>What knowledge gaps would you like to address?</vt:lpstr>
      <vt:lpstr>What is the most important/pressing question you would like to address in a ONE-HEALTH research proposal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Ngo-Giang-Huong</dc:creator>
  <cp:lastModifiedBy>User</cp:lastModifiedBy>
  <cp:revision>23</cp:revision>
  <dcterms:created xsi:type="dcterms:W3CDTF">2023-04-18T09:30:27Z</dcterms:created>
  <dcterms:modified xsi:type="dcterms:W3CDTF">2023-05-22T11:35:31Z</dcterms:modified>
</cp:coreProperties>
</file>